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96D8F2-AF40-E2F2-FC00-41FEF0871B01}" v="57" dt="2023-11-06T11:31:53.331"/>
    <p1510:client id="{5D496574-9D44-4D65-A2F6-D3FD5CBD1319}" v="640" dt="2023-11-05T16:03:52.4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16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20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95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20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58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90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08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20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69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88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88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B3054-B75A-4BD7-8B3E-8DC0F614FAF3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72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YL_q7XBTrs?feature=oembed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kSe6VGHhGAE?feature=oembed" TargetMode="External"/><Relationship Id="rId1" Type="http://schemas.openxmlformats.org/officeDocument/2006/relationships/video" Target="https://www.youtube.com/embed/qGC6KbjD7Uw?feature=oembed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Schrift, Logo, Grafiken enthält.&#10;&#10;Beschreibung automatisch generiert.">
            <a:extLst>
              <a:ext uri="{FF2B5EF4-FFF2-40B4-BE49-F238E27FC236}">
                <a16:creationId xmlns:a16="http://schemas.microsoft.com/office/drawing/2014/main" id="{93DE9EA4-356D-5970-F03B-20DA727C0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649" y="421640"/>
            <a:ext cx="5343174" cy="4114800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0626" y="4031879"/>
            <a:ext cx="10820399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4000" dirty="0">
                <a:latin typeface="Arial Nova"/>
                <a:ea typeface="+mn-lt"/>
                <a:cs typeface="+mn-lt"/>
              </a:rPr>
              <a:t> Ein Traum von weißen Zähnen</a:t>
            </a:r>
            <a:endParaRPr lang="de-DE" sz="4000">
              <a:latin typeface="Arial Nova"/>
            </a:endParaRPr>
          </a:p>
          <a:p>
            <a:r>
              <a:rPr lang="de-DE" dirty="0">
                <a:latin typeface="Arial Nova"/>
                <a:ea typeface="+mn-lt"/>
                <a:cs typeface="+mn-lt"/>
              </a:rPr>
              <a:t>Die kosmetische Zahnaufhellung ist effektiv, schmerzfrei und unkompliziert. </a:t>
            </a:r>
            <a:endParaRPr lang="de-DE">
              <a:latin typeface="Arial Nova"/>
              <a:cs typeface="Calibri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2417628-FC94-940B-177E-148F988904A1}"/>
              </a:ext>
            </a:extLst>
          </p:cNvPr>
          <p:cNvSpPr>
            <a:spLocks noGrp="1"/>
          </p:cNvSpPr>
          <p:nvPr/>
        </p:nvSpPr>
        <p:spPr>
          <a:xfrm>
            <a:off x="1274618" y="379629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3000" dirty="0">
              <a:cs typeface="Calibri Light"/>
            </a:endParaRPr>
          </a:p>
          <a:p>
            <a:endParaRPr lang="de-DE" sz="3000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577499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08D11A8F-69C3-811C-EC15-1E69FBE7F83B}"/>
              </a:ext>
            </a:extLst>
          </p:cNvPr>
          <p:cNvSpPr/>
          <p:nvPr/>
        </p:nvSpPr>
        <p:spPr>
          <a:xfrm>
            <a:off x="5695626" y="3848745"/>
            <a:ext cx="5915185" cy="21181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C5180D-142C-7182-AAF9-2915E7F7B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217" y="240434"/>
            <a:ext cx="9088583" cy="1325563"/>
          </a:xfrm>
        </p:spPr>
        <p:txBody>
          <a:bodyPr/>
          <a:lstStyle/>
          <a:p>
            <a:r>
              <a:rPr lang="de-DE" dirty="0">
                <a:cs typeface="Calibri Light"/>
              </a:rPr>
              <a:t>Professionelle Zahnaufhellung</a:t>
            </a:r>
            <a:endParaRPr lang="de-DE" dirty="0" err="1"/>
          </a:p>
        </p:txBody>
      </p:sp>
      <p:pic>
        <p:nvPicPr>
          <p:cNvPr id="4" name="Onlinemedien 3" title="Immerweiss">
            <a:hlinkClick r:id="" action="ppaction://media"/>
            <a:extLst>
              <a:ext uri="{FF2B5EF4-FFF2-40B4-BE49-F238E27FC236}">
                <a16:creationId xmlns:a16="http://schemas.microsoft.com/office/drawing/2014/main" id="{70805D69-AF49-F023-7652-027DF67511E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48406" y="1844291"/>
            <a:ext cx="4443174" cy="3067373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792A8AA-CF6F-42C4-0DF9-8FE2F955BCE0}"/>
              </a:ext>
            </a:extLst>
          </p:cNvPr>
          <p:cNvSpPr txBox="1"/>
          <p:nvPr/>
        </p:nvSpPr>
        <p:spPr>
          <a:xfrm>
            <a:off x="5760203" y="1691898"/>
            <a:ext cx="5915186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Arial Nova"/>
                <a:cs typeface="Calibri"/>
              </a:rPr>
              <a:t>Ihr Vorteil: es ist wirksam und sicher durch die geringe Menge an Wasserstoffperoxyd (0,08%) und ist damit unbedenklich für Zähne und Zahnfleisch. Sie erhalten ein unvergleichliches Aufhellungsergebnis. </a:t>
            </a:r>
          </a:p>
          <a:p>
            <a:endParaRPr lang="de-DE" sz="2400" dirty="0">
              <a:latin typeface="Arial Nova"/>
              <a:cs typeface="Calibri"/>
            </a:endParaRPr>
          </a:p>
          <a:p>
            <a:r>
              <a:rPr lang="de-DE" sz="2400" dirty="0">
                <a:latin typeface="Arial Nova"/>
              </a:rPr>
              <a:t>Inhaltsstoffe</a:t>
            </a:r>
          </a:p>
          <a:p>
            <a:r>
              <a:rPr lang="de-DE" sz="2400" dirty="0">
                <a:latin typeface="Arial Nova"/>
                <a:cs typeface="Times"/>
              </a:rPr>
              <a:t>Caprinsäure, Glycerin, Propylenglykol, </a:t>
            </a:r>
            <a:r>
              <a:rPr lang="de-DE" sz="2400" err="1">
                <a:latin typeface="Arial Nova"/>
                <a:cs typeface="Times"/>
              </a:rPr>
              <a:t>Xanthangummi</a:t>
            </a:r>
            <a:r>
              <a:rPr lang="de-DE" sz="2400" dirty="0">
                <a:latin typeface="Arial Nova"/>
                <a:cs typeface="Times"/>
              </a:rPr>
              <a:t>, Kamillenextrakt, Natriumchlorid, Natriumbicarbonat, Wasserstoffperoxid (0,08%)</a:t>
            </a:r>
            <a:endParaRPr lang="de-DE">
              <a:latin typeface="Arial Nova"/>
            </a:endParaRPr>
          </a:p>
          <a:p>
            <a:endParaRPr lang="de-DE" sz="2400" dirty="0">
              <a:latin typeface="Arial Nova"/>
              <a:cs typeface="Calibri"/>
            </a:endParaRPr>
          </a:p>
        </p:txBody>
      </p:sp>
      <p:pic>
        <p:nvPicPr>
          <p:cNvPr id="3" name="Grafik 2" descr="Ein Bild, das Logo, Schrift, Grafiken, Design enthält.&#10;&#10;Beschreibung automatisch generiert.">
            <a:extLst>
              <a:ext uri="{FF2B5EF4-FFF2-40B4-BE49-F238E27FC236}">
                <a16:creationId xmlns:a16="http://schemas.microsoft.com/office/drawing/2014/main" id="{A4A390FF-8CF2-F696-D061-7F7C356B3A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" t="27551" r="-699" b="29932"/>
          <a:stretch/>
        </p:blipFill>
        <p:spPr>
          <a:xfrm>
            <a:off x="249382" y="360218"/>
            <a:ext cx="2002034" cy="86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8153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0A9AAC-6AF8-BC17-67A0-F6C38C2C1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6054" y="212725"/>
            <a:ext cx="8963892" cy="1339417"/>
          </a:xfrm>
        </p:spPr>
        <p:txBody>
          <a:bodyPr/>
          <a:lstStyle/>
          <a:p>
            <a:r>
              <a:rPr lang="de-DE" dirty="0">
                <a:cs typeface="Calibri Light"/>
              </a:rPr>
              <a:t>Anwendung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CA33CA-93BD-896A-BE88-A0F2AA432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9979" y="1825625"/>
            <a:ext cx="580382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sz="2400" dirty="0">
                <a:latin typeface="Arial Nova"/>
                <a:ea typeface="+mn-lt"/>
                <a:cs typeface="+mn-lt"/>
              </a:rPr>
              <a:t>Das Ergebnis der Zahnaufhellung hängt größtenteils von der Ausgangsfarbe, Konsumgewohnheiten und Pflege der Zähne ab. Mit unserer Methode können die Zähne im Schnitt bis zu 11 Nuancen natürlich aufgehellt werden. </a:t>
            </a:r>
            <a:endParaRPr lang="de-DE" sz="2400" dirty="0">
              <a:latin typeface="Arial Nova"/>
              <a:cs typeface="Calibri" panose="020F0502020204030204"/>
            </a:endParaRPr>
          </a:p>
        </p:txBody>
      </p:sp>
      <p:pic>
        <p:nvPicPr>
          <p:cNvPr id="4" name="Onlinemedien 3" title="Immerweiss Anwendungsvideo (2)">
            <a:hlinkClick r:id="" action="ppaction://media"/>
            <a:extLst>
              <a:ext uri="{FF2B5EF4-FFF2-40B4-BE49-F238E27FC236}">
                <a16:creationId xmlns:a16="http://schemas.microsoft.com/office/drawing/2014/main" id="{F0439ABA-CF1B-5E82-9641-2F849E96800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68792" y="1650357"/>
            <a:ext cx="4145245" cy="2303363"/>
          </a:xfrm>
          <a:prstGeom prst="rect">
            <a:avLst/>
          </a:prstGeom>
        </p:spPr>
      </p:pic>
      <p:pic>
        <p:nvPicPr>
          <p:cNvPr id="5" name="Onlinemedien 4" title="Immerweiss Anwendungsvideo (1)">
            <a:hlinkClick r:id="" action="ppaction://media"/>
            <a:extLst>
              <a:ext uri="{FF2B5EF4-FFF2-40B4-BE49-F238E27FC236}">
                <a16:creationId xmlns:a16="http://schemas.microsoft.com/office/drawing/2014/main" id="{2064A2D4-2B80-3AC3-7ABD-4753B4EE90D5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768792" y="4158205"/>
            <a:ext cx="4145244" cy="2534856"/>
          </a:xfrm>
          <a:prstGeom prst="rect">
            <a:avLst/>
          </a:prstGeom>
        </p:spPr>
      </p:pic>
      <p:pic>
        <p:nvPicPr>
          <p:cNvPr id="7" name="Grafik 6" descr="Ein Bild, das Logo, Schrift, Grafiken, Design enthält.&#10;&#10;Beschreibung automatisch generiert.">
            <a:extLst>
              <a:ext uri="{FF2B5EF4-FFF2-40B4-BE49-F238E27FC236}">
                <a16:creationId xmlns:a16="http://schemas.microsoft.com/office/drawing/2014/main" id="{0D7EE681-23D2-6F60-419A-092234AB8A0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" t="27551" r="-699" b="29932"/>
          <a:stretch/>
        </p:blipFill>
        <p:spPr>
          <a:xfrm>
            <a:off x="249382" y="360218"/>
            <a:ext cx="2002034" cy="86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7231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Grafik 1" descr="Ein Bild, das Röntgenfilm, Screenshot enthält.&#10;&#10;Beschreibung automatisch generiert.">
            <a:extLst>
              <a:ext uri="{FF2B5EF4-FFF2-40B4-BE49-F238E27FC236}">
                <a16:creationId xmlns:a16="http://schemas.microsoft.com/office/drawing/2014/main" id="{FF9CADA5-3F4E-66B2-170D-F94279BD70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3" r="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6271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995E48-F967-EDE6-EEBF-20A4DD3D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345" y="947016"/>
            <a:ext cx="5708073" cy="4470544"/>
          </a:xfrm>
        </p:spPr>
        <p:txBody>
          <a:bodyPr/>
          <a:lstStyle/>
          <a:p>
            <a:r>
              <a:rPr lang="de-DE" dirty="0">
                <a:cs typeface="Calibri Light"/>
              </a:rPr>
              <a:t>Unser </a:t>
            </a:r>
            <a:endParaRPr lang="de-DE" dirty="0"/>
          </a:p>
        </p:txBody>
      </p:sp>
      <p:pic>
        <p:nvPicPr>
          <p:cNvPr id="4" name="Inhaltsplatzhalter 3" descr="Ein Bild, das Text, Screenshot, Design enthält.&#10;&#10;Beschreibung automatisch generiert.">
            <a:extLst>
              <a:ext uri="{FF2B5EF4-FFF2-40B4-BE49-F238E27FC236}">
                <a16:creationId xmlns:a16="http://schemas.microsoft.com/office/drawing/2014/main" id="{561F8A54-3919-411F-5957-143C746DF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2" y="4258"/>
            <a:ext cx="8208962" cy="6858000"/>
          </a:xfr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2CD1620-2FC0-F897-B2E2-2435CE96D081}"/>
              </a:ext>
            </a:extLst>
          </p:cNvPr>
          <p:cNvSpPr txBox="1"/>
          <p:nvPr/>
        </p:nvSpPr>
        <p:spPr>
          <a:xfrm>
            <a:off x="6608618" y="1108363"/>
            <a:ext cx="4904507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Arial Nova"/>
                <a:cs typeface="Calibri"/>
              </a:rPr>
              <a:t>Der Vertrieb erfolgt exklusiv über unseren Online-Shop. </a:t>
            </a:r>
          </a:p>
          <a:p>
            <a:endParaRPr lang="de-DE" sz="2400" b="1" dirty="0">
              <a:latin typeface="Arial Nova"/>
              <a:cs typeface="Calibri"/>
            </a:endParaRPr>
          </a:p>
          <a:p>
            <a:r>
              <a:rPr lang="de-DE" sz="2400" b="1" dirty="0">
                <a:latin typeface="Arial Nova"/>
                <a:ea typeface="+mn-lt"/>
                <a:cs typeface="+mn-lt"/>
              </a:rPr>
              <a:t>www.immerweiss.de</a:t>
            </a:r>
            <a:endParaRPr lang="de-DE" sz="2400" b="1">
              <a:latin typeface="Arial Nova"/>
            </a:endParaRPr>
          </a:p>
          <a:p>
            <a:endParaRPr lang="de-DE" sz="2400" dirty="0">
              <a:latin typeface="Arial Nova"/>
              <a:cs typeface="Calibri"/>
            </a:endParaRPr>
          </a:p>
          <a:p>
            <a:r>
              <a:rPr lang="de-DE" sz="2400" dirty="0">
                <a:latin typeface="Arial Nova"/>
                <a:cs typeface="Calibri"/>
              </a:rPr>
              <a:t>Sie erhalten das Produkt innerhalb weniger Werktage mit DHL. </a:t>
            </a:r>
            <a:endParaRPr lang="de-DE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560773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908F0-B0AB-B52A-26EA-ED856A22A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526" y="171161"/>
            <a:ext cx="9019310" cy="1339417"/>
          </a:xfrm>
        </p:spPr>
        <p:txBody>
          <a:bodyPr/>
          <a:lstStyle/>
          <a:p>
            <a:r>
              <a:rPr lang="de-DE" dirty="0">
                <a:cs typeface="Calibri Light"/>
              </a:rPr>
              <a:t>Wir freuen uns auf den Kontakt</a:t>
            </a:r>
          </a:p>
        </p:txBody>
      </p:sp>
      <p:pic>
        <p:nvPicPr>
          <p:cNvPr id="4" name="Inhaltsplatzhalter 3" descr="Ein Bild, das Text, Screenshot, Diagramm, Karte enthält.&#10;&#10;Beschreibung automatisch generiert.">
            <a:extLst>
              <a:ext uri="{FF2B5EF4-FFF2-40B4-BE49-F238E27FC236}">
                <a16:creationId xmlns:a16="http://schemas.microsoft.com/office/drawing/2014/main" id="{3A74F8DE-7D7D-3C49-0281-299CCD51D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7086" y="1246471"/>
            <a:ext cx="6476744" cy="4631410"/>
          </a:xfrm>
        </p:spPr>
      </p:pic>
      <p:pic>
        <p:nvPicPr>
          <p:cNvPr id="6" name="Grafik 5" descr="Ein Bild, das Text, Screenshot enthält.&#10;&#10;Beschreibung automatisch generiert.">
            <a:extLst>
              <a:ext uri="{FF2B5EF4-FFF2-40B4-BE49-F238E27FC236}">
                <a16:creationId xmlns:a16="http://schemas.microsoft.com/office/drawing/2014/main" id="{4D99647C-9530-0A54-CB79-FC50D3658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09" y="1507210"/>
            <a:ext cx="2323512" cy="4114800"/>
          </a:xfrm>
          <a:prstGeom prst="rect">
            <a:avLst/>
          </a:prstGeom>
        </p:spPr>
      </p:pic>
      <p:pic>
        <p:nvPicPr>
          <p:cNvPr id="5" name="Grafik 4" descr="Ein Bild, das Logo, Schrift, Grafiken, Design enthält.&#10;&#10;Beschreibung automatisch generiert.">
            <a:extLst>
              <a:ext uri="{FF2B5EF4-FFF2-40B4-BE49-F238E27FC236}">
                <a16:creationId xmlns:a16="http://schemas.microsoft.com/office/drawing/2014/main" id="{BFF8DE71-0380-520D-EE16-8AEC3556F6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" t="27551" r="-699" b="29932"/>
          <a:stretch/>
        </p:blipFill>
        <p:spPr>
          <a:xfrm>
            <a:off x="249382" y="360218"/>
            <a:ext cx="2002034" cy="86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6752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Larissa</vt:lpstr>
      <vt:lpstr>PowerPoint-Präsentation</vt:lpstr>
      <vt:lpstr>Professionelle Zahnaufhellung</vt:lpstr>
      <vt:lpstr>Anwendung</vt:lpstr>
      <vt:lpstr>PowerPoint-Präsentation</vt:lpstr>
      <vt:lpstr>Unser </vt:lpstr>
      <vt:lpstr>Wir freuen uns auf den Kontakt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/>
  <cp:lastModifiedBy/>
  <cp:revision>178</cp:revision>
  <dcterms:created xsi:type="dcterms:W3CDTF">2023-11-05T14:21:52Z</dcterms:created>
  <dcterms:modified xsi:type="dcterms:W3CDTF">2023-11-06T11:32:51Z</dcterms:modified>
</cp:coreProperties>
</file>